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italic.fntdata"/><Relationship Id="rId12" Type="http://schemas.openxmlformats.org/officeDocument/2006/relationships/slide" Target="slides/slide7.xml"/><Relationship Id="rId56" Type="http://schemas.openxmlformats.org/officeDocument/2006/relationships/font" Target="fonts/Raleway-bold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660efe00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6660efe0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Implementar a tag &lt;h1&gt; como exemplo.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7ca778c1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7ca778c1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7ca778c1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7ca778c1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7ca778c10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7ca778c1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Caso não tenha font-size definido, usa o default do browser que é 16px.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7ca778c1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7ca778c1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7ca778c1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7ca778c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7ca778c10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7ca778c1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Implementar a tag &lt;h1&gt; como exemplo.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fbdcd3cc5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fbdcd3cc5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6660efe0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6660efe0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84d312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84d312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Dar um tempinho para eles poderem configurar essa parte.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fbdcd3cc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fbdcd3cc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84d312c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84d312c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84d312cc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84d312cc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84d312cc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84d312cc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7ca778c10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7ca778c10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660efe00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6660efe00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7ca778c10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7ca778c10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84f9bdc6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84f9bdc6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84d312cc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84d312cc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84d312cc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84d312cc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84d312cc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84d312cc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dcd3cc5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dcd3cc5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84f9bdc6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84f9bdc6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84f9bdc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84f9bdc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7f34859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7f34859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7f34859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7f34859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7a6cda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7a6cda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cf30014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fcf3001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fcf30014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fcf30014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6660efe00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6660efe00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858188e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858188e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858188e4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858188e4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7ca778c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7ca778c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858188e4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858188e4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858188e4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858188e4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858188e4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858188e4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Atenção que aqui a parada começa ficar doida.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858188e4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858188e4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858188e4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858188e4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858188e4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858188e4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858188e4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858188e4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858188e49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858188e4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fcf30014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fcf30014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Desafio: O botão de limpar deve apagar os campos preenchidos.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fcf300146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fcf300146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7ca778c1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7ca778c1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7ca778c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7ca778c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ca778c1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ca778c1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7ca778c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7ca778c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7ca778c1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7ca778c1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3493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Imersão Desenvolvimento Web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4054275"/>
            <a:ext cx="76881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Taylane Brandão 			Renan Verissimo 			Laion Luiz</a:t>
            </a:r>
            <a:endParaRPr sz="1800"/>
          </a:p>
        </p:txBody>
      </p:sp>
      <p:sp>
        <p:nvSpPr>
          <p:cNvPr id="88" name="Google Shape;88;p13"/>
          <p:cNvSpPr txBox="1"/>
          <p:nvPr/>
        </p:nvSpPr>
        <p:spPr>
          <a:xfrm>
            <a:off x="2635650" y="3014050"/>
            <a:ext cx="38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Modulo I - Dia 2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codar!</a:t>
            </a:r>
            <a:endParaRPr/>
          </a:p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727800" y="2752150"/>
            <a:ext cx="76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Implemente cada uma das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 tags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apresentadas e veja o resultado.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1549025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atributo </a:t>
            </a:r>
            <a:r>
              <a:rPr lang="en"/>
              <a:t>Estilo</a:t>
            </a:r>
            <a:endParaRPr/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791850" y="2186175"/>
            <a:ext cx="762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tags textuais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possuem o atributo </a:t>
            </a:r>
            <a:r>
              <a:rPr b="1" lang="en" sz="1800">
                <a:solidFill>
                  <a:srgbClr val="9C27B0"/>
                </a:solidFill>
                <a:latin typeface="Lato"/>
                <a:ea typeface="Lato"/>
                <a:cs typeface="Lato"/>
                <a:sym typeface="Lato"/>
              </a:rPr>
              <a:t>estilo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Podem alterar 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fonte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tamanho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peso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de um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texto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Ao estilizar dessa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forma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é comumente chamado de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estilo </a:t>
            </a:r>
            <a:r>
              <a:rPr b="1" i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inline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791850" y="1521125"/>
            <a:ext cx="756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b="1" lang="en" sz="1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b="1" lang="en" sz="1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en" sz="1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b="1" lang="en" sz="1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9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1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b="1" lang="en" sz="1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en" sz="1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n" sz="190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O pai tá bonito</a:t>
            </a:r>
            <a:r>
              <a:rPr b="1" lang="en" sz="1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!&lt;/</a:t>
            </a:r>
            <a:r>
              <a:rPr b="1" lang="en" sz="1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/>
        </p:nvSpPr>
        <p:spPr>
          <a:xfrm>
            <a:off x="462450" y="1517350"/>
            <a:ext cx="54594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tamanho da fonte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pode ser definido usando o </a:t>
            </a:r>
            <a:r>
              <a:rPr b="1" lang="en" sz="18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Font-size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175" y="482461"/>
            <a:ext cx="2229175" cy="447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727650" y="2500650"/>
            <a:ext cx="7953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8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8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style</a:t>
            </a:r>
            <a:r>
              <a:rPr b="1" lang="en" sz="18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en" sz="18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b="1" lang="en" sz="18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8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8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1.2</a:t>
            </a:r>
            <a:r>
              <a:rPr b="1" lang="en" sz="18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b="1" lang="en" sz="18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;"&gt;&lt;/</a:t>
            </a:r>
            <a:r>
              <a:rPr b="1" lang="en" sz="18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8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8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462300" y="1495575"/>
            <a:ext cx="4249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Existem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diversas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unidades de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medidas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utilizadas na Web.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em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ganhou força por ser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relativo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ao elemento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pai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Caso o elemento pai tenha 14px,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1.2em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= 1.2 x 14 =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16.8px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050" y="965024"/>
            <a:ext cx="4326951" cy="3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727650" y="1525600"/>
            <a:ext cx="78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peso da fonte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pode ser definido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usando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font-weight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Font-weight</a:t>
            </a:r>
            <a:endParaRPr/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25" y="2810288"/>
            <a:ext cx="4752950" cy="17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727650" y="2107475"/>
            <a:ext cx="78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9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9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style</a:t>
            </a:r>
            <a:r>
              <a:rPr b="1" lang="en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en" sz="19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font-weight</a:t>
            </a:r>
            <a:r>
              <a:rPr b="1" lang="en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9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 normal</a:t>
            </a:r>
            <a:r>
              <a:rPr b="1" lang="en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;"&gt;&lt;/</a:t>
            </a:r>
            <a:r>
              <a:rPr b="1" lang="en" sz="19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727650" y="1525600"/>
            <a:ext cx="6233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As fontes são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divididas entre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bold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Algumas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fontes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possuem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mais opções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 peso.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Então foi criado um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padrão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usando dos números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900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para representá-las.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Font-weight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8040300" y="0"/>
            <a:ext cx="1103700" cy="6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1442" l="0" r="0" t="1761"/>
          <a:stretch/>
        </p:blipFill>
        <p:spPr>
          <a:xfrm>
            <a:off x="6961175" y="0"/>
            <a:ext cx="21828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codar!</a:t>
            </a:r>
            <a:endParaRPr/>
          </a:p>
        </p:txBody>
      </p:sp>
      <p:sp>
        <p:nvSpPr>
          <p:cNvPr id="212" name="Google Shape;21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727800" y="2752150"/>
            <a:ext cx="76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Teste diferentes combinações de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tamanho de fonte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peso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1549025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1061400" y="871375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Parte II</a:t>
            </a:r>
            <a:endParaRPr b="0" sz="1200"/>
          </a:p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CSS afinal ?</a:t>
            </a:r>
            <a:endParaRPr/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856075" y="1563575"/>
            <a:ext cx="7560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Cascading Style Sheet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;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Seleciona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estiliza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elementos dentro do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;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Arquivo com a extensão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.CSS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;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Bora testar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451" y="1112576"/>
            <a:ext cx="1143850" cy="11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Aplicando CSS ao HTML</a:t>
            </a:r>
            <a:endParaRPr/>
          </a:p>
        </p:txBody>
      </p: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791850" y="3137075"/>
            <a:ext cx="75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ligar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HTML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com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usamos a tag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&lt;link&gt;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dentro da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&lt;head&gt;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667650" y="3520938"/>
            <a:ext cx="780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estilo.css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stylesheet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791850" y="1522825"/>
            <a:ext cx="75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Crie um arquivo chamado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estilo.css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adicione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código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abaixo: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791850" y="1913775"/>
            <a:ext cx="7808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6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red;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22450"/>
            <a:ext cx="69354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/>
              <a:t>Estilização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/>
              <a:t>CSS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/>
              <a:t>GitHub</a:t>
            </a:r>
            <a:endParaRPr/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388800"/>
            <a:ext cx="69354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Indice:</a:t>
            </a:r>
            <a:endParaRPr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aconteceu ?</a:t>
            </a:r>
            <a:endParaRPr/>
          </a:p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2"/>
          <p:cNvSpPr txBox="1"/>
          <p:nvPr/>
        </p:nvSpPr>
        <p:spPr>
          <a:xfrm>
            <a:off x="856050" y="1485750"/>
            <a:ext cx="756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Neste caso, selecionamos todos os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parágrafos &lt;p&gt;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e aplicamos a cor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vermelha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ao texto.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75" y="2366150"/>
            <a:ext cx="4168451" cy="23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do CSS</a:t>
            </a:r>
            <a:endParaRPr/>
          </a:p>
        </p:txBody>
      </p:sp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856075" y="1563575"/>
            <a:ext cx="7560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Seletor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Decide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quais elementos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no documento serão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estilizados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Declaração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As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regras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 estilo que serão aplicadas. São criadas a partir de uma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propriedade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seu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valor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Propriedade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Atributo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que será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estilizado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Valor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Um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dos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diversos valores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que tal prop pode assumir.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Seletor</a:t>
            </a:r>
            <a:endParaRPr/>
          </a:p>
        </p:txBody>
      </p:sp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856075" y="1563575"/>
            <a:ext cx="75603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Elemento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Todos os elementos com 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tag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escolhida.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red;}</a:t>
            </a:r>
            <a:br>
              <a:rPr b="1" lang="en" sz="1800">
                <a:latin typeface="Lato"/>
                <a:ea typeface="Lato"/>
                <a:cs typeface="Lato"/>
                <a:sym typeface="Lato"/>
              </a:rPr>
            </a:b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Todos os elementos com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id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definido.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#id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red;}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Atributo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Todos os elementos com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atributo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declarado.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img[src]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red;}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Seletor de Classe</a:t>
            </a:r>
            <a:endParaRPr/>
          </a:p>
        </p:txBody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5"/>
          <p:cNvSpPr txBox="1"/>
          <p:nvPr/>
        </p:nvSpPr>
        <p:spPr>
          <a:xfrm>
            <a:off x="856075" y="1563575"/>
            <a:ext cx="7560300" cy="26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Representa um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conjunto de elementos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que compartilham das mesmas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características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Referenciado usando um ponto: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.classe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red;}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adicionar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uma classe a um elemento, use o atributo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class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"&gt;&lt;/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025" y="3565775"/>
            <a:ext cx="2956975" cy="15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Seletor de </a:t>
            </a:r>
            <a:r>
              <a:rPr lang="en"/>
              <a:t>Pseudo-Classe</a:t>
            </a:r>
            <a:endParaRPr/>
          </a:p>
        </p:txBody>
      </p:sp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6"/>
          <p:cNvSpPr txBox="1"/>
          <p:nvPr/>
        </p:nvSpPr>
        <p:spPr>
          <a:xfrm>
            <a:off x="727650" y="1848325"/>
            <a:ext cx="7688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Representa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estado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 um elemento HTML.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Os estados mais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comuns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são: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800">
                <a:solidFill>
                  <a:srgbClr val="9C27B0"/>
                </a:solidFill>
                <a:latin typeface="Lato"/>
                <a:ea typeface="Lato"/>
                <a:cs typeface="Lato"/>
                <a:sym typeface="Lato"/>
              </a:rPr>
              <a:t>:Hover</a:t>
            </a:r>
            <a:r>
              <a:rPr lang="en" sz="1800">
                <a:solidFill>
                  <a:srgbClr val="9C27B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- Mouse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em cima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do elemento.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800">
                <a:solidFill>
                  <a:srgbClr val="9C27B0"/>
                </a:solidFill>
                <a:latin typeface="Lato"/>
                <a:ea typeface="Lato"/>
                <a:cs typeface="Lato"/>
                <a:sym typeface="Lato"/>
              </a:rPr>
              <a:t>:Active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- Quando o link está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ativo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n" sz="1800">
                <a:solidFill>
                  <a:srgbClr val="9C27B0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9C27B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800">
                <a:solidFill>
                  <a:srgbClr val="9C27B0"/>
                </a:solidFill>
                <a:latin typeface="Lato"/>
                <a:ea typeface="Lato"/>
                <a:cs typeface="Lato"/>
                <a:sym typeface="Lato"/>
              </a:rPr>
              <a:t>:Focus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- Um elemento recebe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foco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2688150" y="1353125"/>
            <a:ext cx="3767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.p:hover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red;}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quivalência</a:t>
            </a:r>
            <a:endParaRPr/>
          </a:p>
        </p:txBody>
      </p:sp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856075" y="1563575"/>
            <a:ext cx="756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Os estilos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inline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podem ser aplicadas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também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no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mudando apenas a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sintaxe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465350"/>
            <a:ext cx="2008575" cy="26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/>
        </p:nvSpPr>
        <p:spPr>
          <a:xfrm>
            <a:off x="6630100" y="3331150"/>
            <a:ext cx="1906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red;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2305113" y="3585100"/>
            <a:ext cx="286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style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" sz="16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red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3938" y="3585100"/>
            <a:ext cx="573102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293" name="Google Shape;293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38"/>
          <p:cNvSpPr txBox="1"/>
          <p:nvPr/>
        </p:nvSpPr>
        <p:spPr>
          <a:xfrm>
            <a:off x="856075" y="1563575"/>
            <a:ext cx="75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Imagine que todo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elemento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funciona como uma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caixa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display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indica 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comportamento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dessa caixa em relação aos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outros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elementos.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2047350" y="3097125"/>
            <a:ext cx="5049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ex1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inline;}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.ex2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block;}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.ex3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inline-block;}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.ex4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none;}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</a:t>
            </a:r>
            <a:endParaRPr/>
          </a:p>
        </p:txBody>
      </p:sp>
      <p:sp>
        <p:nvSpPr>
          <p:cNvPr id="301" name="Google Shape;30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9"/>
          <p:cNvSpPr txBox="1"/>
          <p:nvPr/>
        </p:nvSpPr>
        <p:spPr>
          <a:xfrm>
            <a:off x="856075" y="1563575"/>
            <a:ext cx="756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Usado para deixar os elementos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lado a lado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tamanho é definido pelo conteúdo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dentro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dele.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ceita valores de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largura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altura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(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width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height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8025" y="3285875"/>
            <a:ext cx="2927950" cy="14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</a:t>
            </a:r>
            <a:endParaRPr/>
          </a:p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0"/>
          <p:cNvSpPr txBox="1"/>
          <p:nvPr/>
        </p:nvSpPr>
        <p:spPr>
          <a:xfrm>
            <a:off x="856075" y="1563575"/>
            <a:ext cx="756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elemento irá ocupar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toda a linha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Mais de um elemento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block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fará que o próximo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pule de linha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Aceita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valores de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largura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altura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(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width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height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425" y="3285875"/>
            <a:ext cx="3733138" cy="14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nline</a:t>
            </a:r>
            <a:r>
              <a:rPr lang="en"/>
              <a:t>-block</a:t>
            </a:r>
            <a:endParaRPr/>
          </a:p>
        </p:txBody>
      </p:sp>
      <p:sp>
        <p:nvSpPr>
          <p:cNvPr id="317" name="Google Shape;31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1"/>
          <p:cNvSpPr txBox="1"/>
          <p:nvPr/>
        </p:nvSpPr>
        <p:spPr>
          <a:xfrm>
            <a:off x="856075" y="1563575"/>
            <a:ext cx="756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Meio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block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meio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inline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Usado para deixar os elementos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lado a lado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Aceita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valores de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largura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altura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(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width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height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675" y="3290450"/>
            <a:ext cx="3342625" cy="1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1061400" y="871375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Estilização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Parte I</a:t>
            </a:r>
            <a:endParaRPr b="0" sz="1200"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 b="8020" l="0" r="0" t="0"/>
          <a:stretch/>
        </p:blipFill>
        <p:spPr>
          <a:xfrm>
            <a:off x="-1" y="482021"/>
            <a:ext cx="9144000" cy="41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43"/>
          <p:cNvPicPr preferRelativeResize="0"/>
          <p:nvPr/>
        </p:nvPicPr>
        <p:blipFill rotWithShape="1">
          <a:blip r:embed="rId3">
            <a:alphaModFix/>
          </a:blip>
          <a:srcRect b="9641" l="0" r="0" t="0"/>
          <a:stretch/>
        </p:blipFill>
        <p:spPr>
          <a:xfrm>
            <a:off x="0" y="504275"/>
            <a:ext cx="9144000" cy="41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Espaçamento</a:t>
            </a:r>
            <a:endParaRPr/>
          </a:p>
        </p:txBody>
      </p:sp>
      <p:sp>
        <p:nvSpPr>
          <p:cNvPr id="337" name="Google Shape;337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44"/>
          <p:cNvSpPr txBox="1"/>
          <p:nvPr/>
        </p:nvSpPr>
        <p:spPr>
          <a:xfrm>
            <a:off x="856075" y="1563575"/>
            <a:ext cx="3715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Border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são as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extremidades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do elemento.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Margin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cria um espaço entre 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borda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os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elementos vizinhos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Padding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cria um espaço entre 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borda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conteúdo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750" y="1737875"/>
            <a:ext cx="3223551" cy="23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/>
        </p:nvSpPr>
        <p:spPr>
          <a:xfrm>
            <a:off x="5424525" y="12761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Margin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==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Margem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5424525" y="4067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Padding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==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Preenchimento</a:t>
            </a:r>
            <a:endParaRPr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Espaçamento</a:t>
            </a:r>
            <a:endParaRPr/>
          </a:p>
        </p:txBody>
      </p:sp>
      <p:sp>
        <p:nvSpPr>
          <p:cNvPr id="347" name="Google Shape;347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5"/>
          <p:cNvSpPr txBox="1"/>
          <p:nvPr/>
        </p:nvSpPr>
        <p:spPr>
          <a:xfrm>
            <a:off x="856075" y="1563575"/>
            <a:ext cx="7560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Padding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Margin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podem ser declarados usando um, dois, três ou quatro valores.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valor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aplica todos os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4 lados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 valores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aplicam em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cima/baixo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esquerda/direita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 valores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aplicam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cima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esquerda/direita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baixo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4 valores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aplicam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cima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direita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baixo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esquerda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(Horário)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Espaçamento</a:t>
            </a:r>
            <a:endParaRPr/>
          </a:p>
        </p:txBody>
      </p:sp>
      <p:sp>
        <p:nvSpPr>
          <p:cNvPr id="354" name="Google Shape;354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46"/>
          <p:cNvSpPr txBox="1"/>
          <p:nvPr/>
        </p:nvSpPr>
        <p:spPr>
          <a:xfrm>
            <a:off x="856075" y="1563575"/>
            <a:ext cx="75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Os valores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podem ser tanto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fixos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(px, em) quanto em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porcentagem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porcentagem é sempre referente 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largura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(width) do elemento.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856075" y="2763325"/>
            <a:ext cx="7560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.ex1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margin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10px;}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.ex2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margin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1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em 10px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.ex3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margin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1em 10px 10%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;}</a:t>
            </a: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65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.ex4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b="1" lang="en" sz="16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margin</a:t>
            </a: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10px 5px 1em 10%;}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7"/>
          <p:cNvPicPr preferRelativeResize="0"/>
          <p:nvPr/>
        </p:nvPicPr>
        <p:blipFill rotWithShape="1">
          <a:blip r:embed="rId3">
            <a:alphaModFix/>
          </a:blip>
          <a:srcRect b="0" l="26303" r="18122" t="0"/>
          <a:stretch/>
        </p:blipFill>
        <p:spPr>
          <a:xfrm>
            <a:off x="4722175" y="2006500"/>
            <a:ext cx="3748625" cy="29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</a:t>
            </a:r>
            <a:endParaRPr/>
          </a:p>
        </p:txBody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47"/>
          <p:cNvSpPr txBox="1"/>
          <p:nvPr/>
        </p:nvSpPr>
        <p:spPr>
          <a:xfrm>
            <a:off x="791850" y="1856175"/>
            <a:ext cx="76245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Determina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como um elemento deveria </a:t>
            </a:r>
            <a:r>
              <a:rPr b="1" lang="en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Flutuar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As posições possíveis são: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left == Esquerda;</a:t>
            </a:r>
            <a:b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Right == Direita;</a:t>
            </a:r>
            <a:b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none == Nenhuma;</a:t>
            </a:r>
            <a:b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" sz="16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inherit == Herdar;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075" y="166650"/>
            <a:ext cx="1689525" cy="16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codar!</a:t>
            </a:r>
            <a:endParaRPr/>
          </a:p>
        </p:txBody>
      </p:sp>
      <p:sp>
        <p:nvSpPr>
          <p:cNvPr id="371" name="Google Shape;371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8"/>
          <p:cNvSpPr txBox="1"/>
          <p:nvPr/>
        </p:nvSpPr>
        <p:spPr>
          <a:xfrm>
            <a:off x="727800" y="2752150"/>
            <a:ext cx="76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Vamos organizar os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elementos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 página ?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50" y="1549025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1061400" y="87845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Parte III</a:t>
            </a:r>
            <a:endParaRPr b="0" sz="1200"/>
          </a:p>
        </p:txBody>
      </p:sp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GitHub?</a:t>
            </a:r>
            <a:endParaRPr/>
          </a:p>
        </p:txBody>
      </p:sp>
      <p:sp>
        <p:nvSpPr>
          <p:cNvPr id="385" name="Google Shape;385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50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Uma das maiores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plataformas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para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salvar código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 seus projetos.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Utiliza tecnologia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Git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para diversas funcionalidades como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controle de versão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Facilita trabalhar com outros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devs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em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um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mesmo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projeto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Diversos projetos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Open Source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!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550" y="411662"/>
            <a:ext cx="866650" cy="8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393" name="Google Shape;393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1"/>
          <p:cNvSpPr txBox="1"/>
          <p:nvPr/>
        </p:nvSpPr>
        <p:spPr>
          <a:xfrm>
            <a:off x="791850" y="1856175"/>
            <a:ext cx="762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Projetos onde o código é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aberto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para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todos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É possível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contribuir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estudar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modificar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 até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distribuir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Ótimo para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praticar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tanto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Git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quanto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desenvolvimento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“Quem faria uma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doideira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dessa?”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375" y="3502925"/>
            <a:ext cx="1246925" cy="12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 de Estilo</a:t>
            </a:r>
            <a:endParaRPr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791850" y="1988075"/>
            <a:ext cx="762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São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tags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com objetivo de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alterar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visual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dos textos de um documento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Podem alterar 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exibição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do texto e indicar sua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importância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91850" y="13512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&gt;O pai tá 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n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bonito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&gt;!&lt;/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uma conta/repositório</a:t>
            </a:r>
            <a:endParaRPr/>
          </a:p>
        </p:txBody>
      </p:sp>
      <p:sp>
        <p:nvSpPr>
          <p:cNvPr id="401" name="Google Shape;401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2"/>
          <p:cNvSpPr txBox="1"/>
          <p:nvPr/>
        </p:nvSpPr>
        <p:spPr>
          <a:xfrm>
            <a:off x="791850" y="1856175"/>
            <a:ext cx="762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Acesse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github.com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Clique em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sign up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preencha com seus dados.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Clique em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New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escolha um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nome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clique em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New Repository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Deixe essa página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aberta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pois vamos precisar dela.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3" name="Google Shape;4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600" y="3642100"/>
            <a:ext cx="1107750" cy="11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Clonando!</a:t>
            </a:r>
            <a:endParaRPr/>
          </a:p>
        </p:txBody>
      </p:sp>
      <p:sp>
        <p:nvSpPr>
          <p:cNvPr id="409" name="Google Shape;40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3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começar a usar um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repo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é preciso fazer uma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cópia dele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na máquina. Para isso usamos o comando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git clone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Abra 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terminal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referente a pasta onde seu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projeto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vai ficar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Copie o link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do seu repo na página que deixou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aberta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Digite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git clone &lt;link do seu repositório&gt;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 dê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enter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funciona?</a:t>
            </a:r>
            <a:endParaRPr/>
          </a:p>
        </p:txBody>
      </p:sp>
      <p:sp>
        <p:nvSpPr>
          <p:cNvPr id="416" name="Google Shape;416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4"/>
          <p:cNvSpPr txBox="1"/>
          <p:nvPr/>
        </p:nvSpPr>
        <p:spPr>
          <a:xfrm>
            <a:off x="791850" y="1712150"/>
            <a:ext cx="76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Agora sua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pasta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possui a seguinte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estrutura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49" y="2289575"/>
            <a:ext cx="6839910" cy="2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55"/>
          <p:cNvSpPr txBox="1"/>
          <p:nvPr/>
        </p:nvSpPr>
        <p:spPr>
          <a:xfrm>
            <a:off x="791850" y="1856175"/>
            <a:ext cx="762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primeiro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é a pasta onde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estão os arquivos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do seu projeto.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segundo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é o </a:t>
            </a:r>
            <a:r>
              <a:rPr b="1"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stage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onde ficam as alterações que você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pretende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enviar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para o repo.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terceiro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é o </a:t>
            </a:r>
            <a:r>
              <a:rPr b="1" i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head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onde ficam as alterações que você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confirmou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que vão para o repo.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Esses aqui devem subir</a:t>
            </a:r>
            <a:endParaRPr/>
          </a:p>
        </p:txBody>
      </p:sp>
      <p:sp>
        <p:nvSpPr>
          <p:cNvPr id="431" name="Google Shape;43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6"/>
          <p:cNvSpPr txBox="1"/>
          <p:nvPr/>
        </p:nvSpPr>
        <p:spPr>
          <a:xfrm>
            <a:off x="791850" y="1856175"/>
            <a:ext cx="762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enviar os arquivos para o </a:t>
            </a:r>
            <a:r>
              <a:rPr b="1" i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stage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usamos o comando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git add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adicionar um arquivo em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específico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git add &lt;nome do arquivo&gt;</a:t>
            </a:r>
            <a:endParaRPr b="1"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adicionar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todos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os arquivos alterados: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git add *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Comita ai!</a:t>
            </a:r>
            <a:endParaRPr/>
          </a:p>
        </p:txBody>
      </p:sp>
      <p:sp>
        <p:nvSpPr>
          <p:cNvPr id="438" name="Google Shape;438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7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Nesse momento, todos os arquivos estão no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stage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Hora de transformá-los em um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commit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git commit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usá-lo, é necessário adicionar um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comentário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relacionado: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git commit -m “Umas gambiarras muito doidas aqui.”</a:t>
            </a:r>
            <a:endParaRPr b="1" i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comentário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costuma ser um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resumo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referente ao que foi feito no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commit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em questão.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8"/>
          <p:cNvPicPr preferRelativeResize="0"/>
          <p:nvPr/>
        </p:nvPicPr>
        <p:blipFill rotWithShape="1">
          <a:blip r:embed="rId3">
            <a:alphaModFix/>
          </a:blip>
          <a:srcRect b="0" l="0" r="0" t="1224"/>
          <a:stretch/>
        </p:blipFill>
        <p:spPr>
          <a:xfrm>
            <a:off x="7255125" y="0"/>
            <a:ext cx="1888875" cy="2964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8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Tô subindo.</a:t>
            </a:r>
            <a:endParaRPr/>
          </a:p>
        </p:txBody>
      </p:sp>
      <p:sp>
        <p:nvSpPr>
          <p:cNvPr id="446" name="Google Shape;446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58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Depois de </a:t>
            </a:r>
            <a:r>
              <a:rPr b="1" i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comitar</a:t>
            </a:r>
            <a:r>
              <a:rPr i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algo, é importante lembrar que eles ainda </a:t>
            </a:r>
            <a:br>
              <a:rPr lang="en" sz="1800">
                <a:latin typeface="Lato"/>
                <a:ea typeface="Lato"/>
                <a:cs typeface="Lato"/>
                <a:sym typeface="Lato"/>
              </a:rPr>
            </a:br>
            <a:r>
              <a:rPr b="1" lang="en" sz="1800">
                <a:latin typeface="Lato"/>
                <a:ea typeface="Lato"/>
                <a:cs typeface="Lato"/>
                <a:sym typeface="Lato"/>
              </a:rPr>
              <a:t>estão na máquina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enviá-las para seu repo no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use o comando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git push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Caso seja 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primeira vez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subindo fazendo um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push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será preciso adicionar suas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credenciais do GitHub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para vincular sua conta aos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commits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enviados. (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Uma janelinha vai surgir, não se preocupe.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8" name="Google Shape;4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25" y="3304000"/>
            <a:ext cx="806550" cy="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Puxando!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791850" y="1856175"/>
            <a:ext cx="762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Caso esteja trabalhando num repo em time, outra pessoa pode ter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subido alterações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que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estão na sua máquina. O que fazer?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Para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puxar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os últimos commits do seu repo para 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máquina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use o comando </a:t>
            </a:r>
            <a:r>
              <a:rPr b="1" i="1" lang="en" sz="1800">
                <a:latin typeface="Lato"/>
                <a:ea typeface="Lato"/>
                <a:cs typeface="Lato"/>
                <a:sym typeface="Lato"/>
              </a:rPr>
              <a:t>git pull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É recomendado usar o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git pull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antes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 fazer qualquer alteração no repo.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Evita dor de cabeça!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25" y="3493400"/>
            <a:ext cx="674100" cy="6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/>
          <p:nvPr>
            <p:ph type="title"/>
          </p:nvPr>
        </p:nvSpPr>
        <p:spPr>
          <a:xfrm>
            <a:off x="727800" y="1575925"/>
            <a:ext cx="7688400" cy="995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É hora de </a:t>
            </a:r>
            <a:r>
              <a:rPr lang="en" sz="4650" strike="sngStrike"/>
              <a:t>codar</a:t>
            </a:r>
            <a:r>
              <a:rPr lang="en" sz="4650"/>
              <a:t> subir!</a:t>
            </a:r>
            <a:endParaRPr/>
          </a:p>
        </p:txBody>
      </p:sp>
      <p:sp>
        <p:nvSpPr>
          <p:cNvPr id="462" name="Google Shape;462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60"/>
          <p:cNvSpPr txBox="1"/>
          <p:nvPr/>
        </p:nvSpPr>
        <p:spPr>
          <a:xfrm>
            <a:off x="727800" y="2758900"/>
            <a:ext cx="76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objetivo é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subir os arquivos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criados nas últimas aulas para o </a:t>
            </a:r>
            <a:r>
              <a:rPr b="1" lang="en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repo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criamos anteriormente no GitHub.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4" name="Google Shape;4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00" y="205250"/>
            <a:ext cx="1002700" cy="1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14" y="293625"/>
            <a:ext cx="62539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</a:t>
            </a:r>
            <a:endParaRPr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791850" y="1988075"/>
            <a:ext cx="762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tag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&lt;strong&gt;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deixa o texto dentro dela em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negrito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Dá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ênfase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ao que está dentro da tag, mostrando que é uma informação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importante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naquele contexto.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791850" y="1415000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&gt;Um texto em 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strong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n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negrito.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strong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3410075"/>
            <a:ext cx="1362449" cy="1733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104775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791850" y="2030525"/>
            <a:ext cx="762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tag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&lt;b&gt;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deixa o texto dentro dela em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negrito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Diferente do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&lt;strong&gt;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o texto em específico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possui muita importância, mas existe a necessidade de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separá-lo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visualmente.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791850" y="1413713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&gt;O texto está em 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n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negrito.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649" y="3693125"/>
            <a:ext cx="1056724" cy="105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Italic</a:t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791850" y="2037600"/>
            <a:ext cx="762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tag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&lt;i&gt;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deixa o texto dentro dela em </a:t>
            </a:r>
            <a:r>
              <a:rPr b="1" i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itálico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Normalmente usado para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termos técnicos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expressões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ou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citações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791850" y="142207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&gt;O texto está em 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n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itálico</a:t>
            </a:r>
            <a:r>
              <a:rPr b="1" lang="en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025" y="3613900"/>
            <a:ext cx="1135950" cy="11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Strike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791850" y="1995150"/>
            <a:ext cx="762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tag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&lt;s&gt;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deixa o texto dentro dela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riscado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Normalmente representa itens que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não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estão mais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disponíveis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ou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relevantes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791850" y="1400700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&gt;O texto está 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n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riscado</a:t>
            </a:r>
            <a:r>
              <a:rPr b="1" lang="en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137" y="3650100"/>
            <a:ext cx="1099725" cy="10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27650" y="57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791850" y="2023450"/>
            <a:ext cx="762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tag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&lt;small&gt;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deixa o texto dentro dela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pequeno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Representa notas simples como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dicas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ou </a:t>
            </a: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textos legais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791850" y="1436225"/>
            <a:ext cx="75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&gt;O texto está &lt;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small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1" lang="en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pequeno</a:t>
            </a:r>
            <a:r>
              <a:rPr b="1" lang="en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small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&gt;&lt;/</a:t>
            </a:r>
            <a:r>
              <a:rPr b="1" lang="en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525" y="3253425"/>
            <a:ext cx="2418950" cy="14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koni Theme">
  <a:themeElements>
    <a:clrScheme name="Streamline">
      <a:dk1>
        <a:srgbClr val="3F3F3F"/>
      </a:dk1>
      <a:lt1>
        <a:srgbClr val="FFFFFF"/>
      </a:lt1>
      <a:dk2>
        <a:srgbClr val="1A1A1A"/>
      </a:dk2>
      <a:lt2>
        <a:srgbClr val="CCCCCC"/>
      </a:lt2>
      <a:accent1>
        <a:srgbClr val="595959"/>
      </a:accent1>
      <a:accent2>
        <a:srgbClr val="388E3C"/>
      </a:accent2>
      <a:accent3>
        <a:srgbClr val="FF7150"/>
      </a:accent3>
      <a:accent4>
        <a:srgbClr val="3F51B5"/>
      </a:accent4>
      <a:accent5>
        <a:srgbClr val="BC143C"/>
      </a:accent5>
      <a:accent6>
        <a:srgbClr val="D6503A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